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ke Bedilu Yeworiew" userId="b934855b7dcde6cc" providerId="LiveId" clId="{417B02FD-6989-455D-9A65-B7E46AB90E4A}"/>
    <pc:docChg chg="modSld">
      <pc:chgData name="Lake Bedilu Yeworiew" userId="b934855b7dcde6cc" providerId="LiveId" clId="{417B02FD-6989-455D-9A65-B7E46AB90E4A}" dt="2023-05-19T16:25:44.073" v="0" actId="14100"/>
      <pc:docMkLst>
        <pc:docMk/>
      </pc:docMkLst>
      <pc:sldChg chg="modSp mod">
        <pc:chgData name="Lake Bedilu Yeworiew" userId="b934855b7dcde6cc" providerId="LiveId" clId="{417B02FD-6989-455D-9A65-B7E46AB90E4A}" dt="2023-05-19T16:25:44.073" v="0" actId="14100"/>
        <pc:sldMkLst>
          <pc:docMk/>
          <pc:sldMk cId="1366282056" sldId="257"/>
        </pc:sldMkLst>
        <pc:spChg chg="mod">
          <ac:chgData name="Lake Bedilu Yeworiew" userId="b934855b7dcde6cc" providerId="LiveId" clId="{417B02FD-6989-455D-9A65-B7E46AB90E4A}" dt="2023-05-19T16:25:44.073" v="0" actId="14100"/>
          <ac:spMkLst>
            <pc:docMk/>
            <pc:sldMk cId="1366282056" sldId="257"/>
            <ac:spMk id="12" creationId="{65C42557-7D23-E430-8885-7D137AAB0D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BBCC9-F1D4-459F-BC3C-AAEA25BA9ADC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8D445-546C-42CB-A63C-E53A14B4A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34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2187" y="3550260"/>
            <a:ext cx="8974801" cy="1245955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187" y="4796214"/>
            <a:ext cx="8974801" cy="620511"/>
          </a:xfrm>
        </p:spPr>
        <p:txBody>
          <a:bodyPr>
            <a:normAutofit/>
          </a:bodyPr>
          <a:lstStyle>
            <a:lvl1pPr marL="0" indent="0" algn="l">
              <a:buNone/>
              <a:defRPr sz="37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D905-197D-4E45-8F35-3C491116EAA4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5183-C392-4CD7-9D23-E885596A97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54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67" y="1160086"/>
            <a:ext cx="10972800" cy="4966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D905-197D-4E45-8F35-3C491116EAA4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5183-C392-4CD7-9D23-E885596A97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61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0167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lang="en-CA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0167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D905-197D-4E45-8F35-3C491116EAA4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5183-C392-4CD7-9D23-E885596A97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0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70078"/>
            <a:ext cx="7315200" cy="365749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D905-197D-4E45-8F35-3C491116EAA4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5183-C392-4CD7-9D23-E885596A97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9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6717" y="2"/>
            <a:ext cx="9795684" cy="793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67" y="1260094"/>
            <a:ext cx="109728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2" y="6356351"/>
            <a:ext cx="139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D905-197D-4E45-8F35-3C491116EAA4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9335" y="6356351"/>
            <a:ext cx="709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98667" y="6356351"/>
            <a:ext cx="115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5183-C392-4CD7-9D23-E885596A97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4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r" defTabSz="609585" rtl="0" eaLnBrk="1" latinLnBrk="0" hangingPunct="1">
        <a:spcBef>
          <a:spcPct val="0"/>
        </a:spcBef>
        <a:buNone/>
        <a:defRPr sz="3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75F0-089F-E251-1B19-25284F2F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90" y="8965"/>
            <a:ext cx="9852210" cy="793751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Assessment for Learning (AfL) Knowledge, Skills, and Practices of Mathematics Teachers  in Ethiopian Primary Schools  By Lake B. Yeworiew (PhD)</a:t>
            </a:r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BBC50-225A-3ACA-996E-4D5C2D93A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8" y="987333"/>
            <a:ext cx="4560143" cy="208098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7E27C-4D6A-6B61-5604-C80E5BE7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7" y="3337252"/>
            <a:ext cx="4560143" cy="3465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1439FE-F25E-1A6D-B97B-4E2EDE397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252" y="987332"/>
            <a:ext cx="3156428" cy="207256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DE3D45-D59B-6091-6431-61CDE5D4AF15}"/>
              </a:ext>
            </a:extLst>
          </p:cNvPr>
          <p:cNvSpPr txBox="1"/>
          <p:nvPr/>
        </p:nvSpPr>
        <p:spPr>
          <a:xfrm>
            <a:off x="345440" y="3027682"/>
            <a:ext cx="315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Theoretical Framework</a:t>
            </a:r>
            <a:endParaRPr lang="en-CA" sz="24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C42557-7D23-E430-8885-7D137AAB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522" y="987332"/>
            <a:ext cx="4078162" cy="2072564"/>
          </a:xfrm>
          <a:noFill/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1" dirty="0"/>
              <a:t>Methodology</a:t>
            </a:r>
          </a:p>
          <a:p>
            <a:pPr marL="182563" indent="-182563"/>
            <a:r>
              <a:rPr lang="en-CA" sz="1400" dirty="0"/>
              <a:t>Mixed methods research design</a:t>
            </a:r>
          </a:p>
          <a:p>
            <a:pPr marL="182563" indent="-182563"/>
            <a:r>
              <a:rPr lang="en-CA" sz="1400" dirty="0"/>
              <a:t>Sample and Sampling Strategy</a:t>
            </a:r>
          </a:p>
          <a:p>
            <a:pPr marL="355600" lvl="1" indent="-173038"/>
            <a:r>
              <a:rPr lang="en-CA" sz="1100" dirty="0"/>
              <a:t>179 </a:t>
            </a:r>
            <a:r>
              <a:rPr lang="en-US" sz="1100" dirty="0"/>
              <a:t>grade 5 – 8 mathematics teachers in Ethiopia</a:t>
            </a:r>
          </a:p>
          <a:p>
            <a:pPr marL="355600" lvl="1" indent="-173038"/>
            <a:r>
              <a:rPr lang="en-CA" sz="1100" dirty="0"/>
              <a:t>Multistage sampling technique </a:t>
            </a:r>
          </a:p>
          <a:p>
            <a:pPr marL="182563" indent="-182563"/>
            <a:r>
              <a:rPr lang="en-CA" sz="1400" dirty="0"/>
              <a:t>Data collection tools</a:t>
            </a:r>
          </a:p>
          <a:p>
            <a:pPr marL="355600" lvl="1" indent="-173038"/>
            <a:r>
              <a:rPr lang="en-CA" sz="1100" dirty="0"/>
              <a:t>Questionnaires, Semi-structured interviews and Classroom Observation</a:t>
            </a:r>
          </a:p>
          <a:p>
            <a:pPr marL="182563" indent="-182563"/>
            <a:r>
              <a:rPr lang="en-US" sz="1400" dirty="0"/>
              <a:t>Data Analysis</a:t>
            </a:r>
          </a:p>
          <a:p>
            <a:pPr marL="355600" lvl="1" indent="-173038"/>
            <a:r>
              <a:rPr lang="en-US" sz="1100" dirty="0"/>
              <a:t>Quan - Descriptive statistics, t-test and ANOVA, and CFA</a:t>
            </a:r>
          </a:p>
          <a:p>
            <a:pPr marL="355600" lvl="1" indent="-173038"/>
            <a:r>
              <a:rPr lang="en-US" sz="1100" dirty="0"/>
              <a:t>Qual - A combination of descriptive and process coding methods (</a:t>
            </a:r>
            <a:r>
              <a:rPr lang="en-US" sz="1100" dirty="0" err="1"/>
              <a:t>Saldaña</a:t>
            </a:r>
            <a:r>
              <a:rPr lang="en-US" sz="1100" dirty="0"/>
              <a:t>, 2016)</a:t>
            </a:r>
          </a:p>
          <a:p>
            <a:endParaRPr lang="en-CA" sz="1400" dirty="0"/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CE4F6-2708-F227-2498-D47D3510E5B7}"/>
              </a:ext>
            </a:extLst>
          </p:cNvPr>
          <p:cNvSpPr txBox="1"/>
          <p:nvPr/>
        </p:nvSpPr>
        <p:spPr>
          <a:xfrm>
            <a:off x="4683760" y="2969071"/>
            <a:ext cx="389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Key Findings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644D0D-2B35-5A26-F0CB-B3C59EEA8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20" y="3359998"/>
            <a:ext cx="4196080" cy="21817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2F0ED4-AE07-7939-2C8B-EF51730C32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21" b="5810"/>
          <a:stretch/>
        </p:blipFill>
        <p:spPr>
          <a:xfrm>
            <a:off x="8964060" y="3159528"/>
            <a:ext cx="3146658" cy="19407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25B423-08B8-1CD6-CDAA-14450772CD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323" b="9166"/>
          <a:stretch/>
        </p:blipFill>
        <p:spPr>
          <a:xfrm>
            <a:off x="8964060" y="4862021"/>
            <a:ext cx="3146658" cy="1940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698E4-983F-B2B1-7FF6-A22C529D3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1" y="5541777"/>
            <a:ext cx="4226560" cy="1261035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66282056"/>
      </p:ext>
    </p:extLst>
  </p:cSld>
  <p:clrMapOvr>
    <a:masterClrMapping/>
  </p:clrMapOvr>
</p:sld>
</file>

<file path=ppt/theme/theme1.xml><?xml version="1.0" encoding="utf-8"?>
<a:theme xmlns:a="http://schemas.openxmlformats.org/drawingml/2006/main" name="AbEd Presentation_2018">
  <a:themeElements>
    <a:clrScheme name="Custom 2">
      <a:dk1>
        <a:sysClr val="windowText" lastClr="000000"/>
      </a:dk1>
      <a:lt1>
        <a:sysClr val="window" lastClr="FFFFFF"/>
      </a:lt1>
      <a:dk2>
        <a:srgbClr val="3F3F3F"/>
      </a:dk2>
      <a:lt2>
        <a:srgbClr val="EEECE1"/>
      </a:lt2>
      <a:accent1>
        <a:srgbClr val="E32726"/>
      </a:accent1>
      <a:accent2>
        <a:srgbClr val="FFD200"/>
      </a:accent2>
      <a:accent3>
        <a:srgbClr val="FBB031"/>
      </a:accent3>
      <a:accent4>
        <a:srgbClr val="F47C00"/>
      </a:accent4>
      <a:accent5>
        <a:srgbClr val="AF2626"/>
      </a:accent5>
      <a:accent6>
        <a:srgbClr val="6D3321"/>
      </a:accent6>
      <a:hlink>
        <a:srgbClr val="E32726"/>
      </a:hlink>
      <a:folHlink>
        <a:srgbClr val="66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Thesis Oral Exam Presentation</Template>
  <TotalTime>69</TotalTime>
  <Words>90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AbEd Presentation_2018</vt:lpstr>
      <vt:lpstr>Assessment for Learning (AfL) Knowledge, Skills, and Practices of Mathematics Teachers  in Ethiopian Primary Schools  By Lake B. Yeworiew (PhD)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Learning (AfL) Knowledge, Skills, and Practices of Mathematics Teachers’  in Ethiopian Primary Schools  By Lake B. Yeworiew (PhD)</dc:title>
  <dc:creator>Lake Bedilu Yeworiew</dc:creator>
  <cp:lastModifiedBy>Lake Bedilu Yeworiew</cp:lastModifiedBy>
  <cp:revision>2</cp:revision>
  <dcterms:created xsi:type="dcterms:W3CDTF">2023-04-11T18:01:53Z</dcterms:created>
  <dcterms:modified xsi:type="dcterms:W3CDTF">2023-05-19T16:25:53Z</dcterms:modified>
</cp:coreProperties>
</file>